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2021.12.18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A7EDB7-DBFE-406D-81FC-1BB6EF0DA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5CA92D1-0870-42C8-A0D5-F2E566FE9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9785F77-85A8-4824-B528-00DFF5896B88}"/>
              </a:ext>
            </a:extLst>
          </p:cNvPr>
          <p:cNvSpPr txBox="1"/>
          <p:nvPr/>
        </p:nvSpPr>
        <p:spPr>
          <a:xfrm>
            <a:off x="2584025" y="15022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/>
              <a:t>装上弹簧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F1E53B-65E0-4028-87D3-248D06D46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0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4AA4DA-E7DC-405F-A497-27C683045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38EE11-EC27-4C55-A4CC-B89613627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23B317-C472-4BBA-845A-E79CED8DE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3F18F5-5866-4A21-AEBD-C4AE54C6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9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A95D41-C2CB-4A1C-BF6D-B1A333515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1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826FE3-B1E6-442F-8BB8-D6C3038DC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4E4F8B-9027-4444-98B9-36A9EA1D8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4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3F2DC9-B2D2-4102-93B7-7D9911B21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95BA23-B759-4E3A-BC13-082FBB300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4A6783-08B5-4A56-B5C9-27ED095D71D1}"/>
              </a:ext>
            </a:extLst>
          </p:cNvPr>
          <p:cNvSpPr txBox="1"/>
          <p:nvPr/>
        </p:nvSpPr>
        <p:spPr>
          <a:xfrm>
            <a:off x="9780163" y="161108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/>
              <a:t>装上弹簧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43F11A-C107-4FB4-A500-D8658E2091BB}"/>
              </a:ext>
            </a:extLst>
          </p:cNvPr>
          <p:cNvSpPr txBox="1"/>
          <p:nvPr/>
        </p:nvSpPr>
        <p:spPr>
          <a:xfrm>
            <a:off x="9934051" y="25690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29765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10B8C6-1DEF-4269-8FC0-09C964FCC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0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5FC8AF-4112-449B-AACF-178FD290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1C2359-07A7-4BCB-A9FB-871ADEF58A24}"/>
              </a:ext>
            </a:extLst>
          </p:cNvPr>
          <p:cNvSpPr txBox="1"/>
          <p:nvPr/>
        </p:nvSpPr>
        <p:spPr>
          <a:xfrm>
            <a:off x="9780163" y="21880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/>
              <a:t>装上弹簧</a:t>
            </a:r>
          </a:p>
        </p:txBody>
      </p:sp>
    </p:spTree>
    <p:extLst>
      <p:ext uri="{BB962C8B-B14F-4D97-AF65-F5344CB8AC3E}">
        <p14:creationId xmlns:p14="http://schemas.microsoft.com/office/powerpoint/2010/main" val="198571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8E058C-DC74-4804-8519-0BF22BEBC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6AF9AE-7C34-40BD-9955-A358C189D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2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D58BDC-F852-439B-98B7-0E465A35B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53CD89-470D-4A0E-B3F1-82CEE5AC4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9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7AB8D5-B1FE-4BA9-A144-C7A40AA2A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5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</Words>
  <Application>Microsoft Office PowerPoint</Application>
  <PresentationFormat>自定义</PresentationFormat>
  <Paragraphs>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14</cp:revision>
  <dcterms:created xsi:type="dcterms:W3CDTF">2021-03-14T02:42:17Z</dcterms:created>
  <dcterms:modified xsi:type="dcterms:W3CDTF">2021-12-18T15:11:20Z</dcterms:modified>
</cp:coreProperties>
</file>